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15EE-E69C-47D9-8540-A2A37FBAD646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7ADF-9D72-4AA2-9D6F-BA3F8AFEE9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7014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15EE-E69C-47D9-8540-A2A37FBAD646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7ADF-9D72-4AA2-9D6F-BA3F8AFEE9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8847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15EE-E69C-47D9-8540-A2A37FBAD646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7ADF-9D72-4AA2-9D6F-BA3F8AFEE9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78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15EE-E69C-47D9-8540-A2A37FBAD646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7ADF-9D72-4AA2-9D6F-BA3F8AFEE9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42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15EE-E69C-47D9-8540-A2A37FBAD646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7ADF-9D72-4AA2-9D6F-BA3F8AFEE9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554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15EE-E69C-47D9-8540-A2A37FBAD646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7ADF-9D72-4AA2-9D6F-BA3F8AFEE9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202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15EE-E69C-47D9-8540-A2A37FBAD646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7ADF-9D72-4AA2-9D6F-BA3F8AFEE9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545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15EE-E69C-47D9-8540-A2A37FBAD646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7ADF-9D72-4AA2-9D6F-BA3F8AFEE9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434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15EE-E69C-47D9-8540-A2A37FBAD646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7ADF-9D72-4AA2-9D6F-BA3F8AFEE9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111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15EE-E69C-47D9-8540-A2A37FBAD646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7ADF-9D72-4AA2-9D6F-BA3F8AFEE9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624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F15EE-E69C-47D9-8540-A2A37FBAD646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7ADF-9D72-4AA2-9D6F-BA3F8AFEE9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800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F15EE-E69C-47D9-8540-A2A37FBAD646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67ADF-9D72-4AA2-9D6F-BA3F8AFEE9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0129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Betriebsneugründung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098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Vorteile der Betriebsgründung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Freiheit</a:t>
            </a:r>
          </a:p>
          <a:p>
            <a:r>
              <a:rPr lang="de-DE" dirty="0" smtClean="0"/>
              <a:t>Gestalten des Unternehmens nach der eigenen Vorstellung</a:t>
            </a:r>
          </a:p>
          <a:p>
            <a:r>
              <a:rPr lang="de-DE" dirty="0" smtClean="0"/>
              <a:t>Geringeres Risiko auf Insolvenz im Verhältnis zur Betriebsübernahme</a:t>
            </a:r>
          </a:p>
          <a:p>
            <a:r>
              <a:rPr lang="de-DE" dirty="0" smtClean="0"/>
              <a:t>Freie Mitarbeiterwahl</a:t>
            </a:r>
          </a:p>
        </p:txBody>
      </p:sp>
    </p:spTree>
    <p:extLst>
      <p:ext uri="{BB962C8B-B14F-4D97-AF65-F5344CB8AC3E}">
        <p14:creationId xmlns:p14="http://schemas.microsoft.com/office/powerpoint/2010/main" val="262059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Nachteile der Betriebsgründung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Beginn bei </a:t>
            </a:r>
            <a:r>
              <a:rPr lang="de-DE" i="1" dirty="0" smtClean="0"/>
              <a:t>Null</a:t>
            </a:r>
          </a:p>
          <a:p>
            <a:pPr lvl="1"/>
            <a:r>
              <a:rPr lang="de-DE" dirty="0" smtClean="0"/>
              <a:t>Kapital oder Förderung notwendig</a:t>
            </a:r>
          </a:p>
          <a:p>
            <a:r>
              <a:rPr lang="de-DE" dirty="0" smtClean="0"/>
              <a:t>Lange Anlaufphase</a:t>
            </a:r>
          </a:p>
          <a:p>
            <a:pPr lvl="1"/>
            <a:r>
              <a:rPr lang="de-DE" dirty="0" smtClean="0"/>
              <a:t>Kundenstamm aufbauen</a:t>
            </a:r>
          </a:p>
          <a:p>
            <a:pPr lvl="1"/>
            <a:r>
              <a:rPr lang="de-DE" dirty="0" smtClean="0"/>
              <a:t>Geschäftsbeziehungen entwickeln</a:t>
            </a:r>
          </a:p>
          <a:p>
            <a:r>
              <a:rPr lang="de-DE" dirty="0" smtClean="0"/>
              <a:t>Unternehmen noch unbekannt</a:t>
            </a:r>
            <a:endParaRPr lang="de-DE" dirty="0" smtClean="0"/>
          </a:p>
          <a:p>
            <a:pPr lvl="1"/>
            <a:r>
              <a:rPr lang="de-DE" dirty="0" smtClean="0"/>
              <a:t>Hohe </a:t>
            </a:r>
            <a:r>
              <a:rPr lang="de-DE" dirty="0" smtClean="0"/>
              <a:t>Kosten </a:t>
            </a:r>
            <a:r>
              <a:rPr lang="de-DE" dirty="0" smtClean="0"/>
              <a:t>für Marketing -&gt; Werbung</a:t>
            </a:r>
            <a:endParaRPr lang="de-DE" dirty="0" smtClean="0"/>
          </a:p>
          <a:p>
            <a:r>
              <a:rPr lang="de-DE" dirty="0" smtClean="0"/>
              <a:t>Ggf. werden Mitarbeiter benötigt</a:t>
            </a:r>
          </a:p>
          <a:p>
            <a:r>
              <a:rPr lang="de-DE" smtClean="0"/>
              <a:t>Gewisses Risiko </a:t>
            </a:r>
            <a:r>
              <a:rPr lang="de-DE" dirty="0" smtClean="0"/>
              <a:t>vorhanden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919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</Words>
  <Application>Microsoft Office PowerPoint</Application>
  <PresentationFormat>Bildschirmpräsentation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Betriebsneugründung</vt:lpstr>
      <vt:lpstr>Vorteile der Betriebsgründung</vt:lpstr>
      <vt:lpstr>Nachteile der Betriebsgründung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Betriebsneugründung</dc:title>
  <dc:creator>Klein.Marvin</dc:creator>
  <cp:lastModifiedBy>Klein.Marvin</cp:lastModifiedBy>
  <cp:revision>2</cp:revision>
  <dcterms:created xsi:type="dcterms:W3CDTF">2017-09-18T06:20:29Z</dcterms:created>
  <dcterms:modified xsi:type="dcterms:W3CDTF">2017-09-18T06:38:14Z</dcterms:modified>
</cp:coreProperties>
</file>