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F7659-5DC1-4FF2-9A68-E3AF3458EAA9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726A2-6106-4AD5-8F2F-F0A1D3F19B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714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F7659-5DC1-4FF2-9A68-E3AF3458EAA9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726A2-6106-4AD5-8F2F-F0A1D3F19B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819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F7659-5DC1-4FF2-9A68-E3AF3458EAA9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726A2-6106-4AD5-8F2F-F0A1D3F19B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2092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F7659-5DC1-4FF2-9A68-E3AF3458EAA9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726A2-6106-4AD5-8F2F-F0A1D3F19B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440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F7659-5DC1-4FF2-9A68-E3AF3458EAA9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726A2-6106-4AD5-8F2F-F0A1D3F19B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9943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F7659-5DC1-4FF2-9A68-E3AF3458EAA9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726A2-6106-4AD5-8F2F-F0A1D3F19B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1613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F7659-5DC1-4FF2-9A68-E3AF3458EAA9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726A2-6106-4AD5-8F2F-F0A1D3F19B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4932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F7659-5DC1-4FF2-9A68-E3AF3458EAA9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726A2-6106-4AD5-8F2F-F0A1D3F19B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6838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F7659-5DC1-4FF2-9A68-E3AF3458EAA9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726A2-6106-4AD5-8F2F-F0A1D3F19B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8338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F7659-5DC1-4FF2-9A68-E3AF3458EAA9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726A2-6106-4AD5-8F2F-F0A1D3F19B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6772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F7659-5DC1-4FF2-9A68-E3AF3458EAA9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726A2-6106-4AD5-8F2F-F0A1D3F19B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8807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F7659-5DC1-4FF2-9A68-E3AF3458EAA9}" type="datetimeFigureOut">
              <a:rPr lang="de-DE" smtClean="0"/>
              <a:t>18.09.2017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726A2-6106-4AD5-8F2F-F0A1D3F19B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091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11663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de-DE" b="1" u="sng" dirty="0" smtClean="0"/>
              <a:t>Vor- und Nachteile bei der Übernahme eines Unternehmens</a:t>
            </a:r>
            <a:endParaRPr lang="de-DE" b="1" u="sng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39552" y="1916832"/>
            <a:ext cx="2088232" cy="4392488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800" dirty="0" smtClean="0">
                <a:solidFill>
                  <a:schemeClr val="tx1"/>
                </a:solidFill>
              </a:rPr>
              <a:t>Beginnt nicht am Nullpunkt.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800" dirty="0" smtClean="0">
                <a:solidFill>
                  <a:schemeClr val="tx1"/>
                </a:solidFill>
              </a:rPr>
              <a:t>Vorerst keine Mitarbeitersuche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800" dirty="0" smtClean="0">
                <a:solidFill>
                  <a:schemeClr val="tx1"/>
                </a:solidFill>
              </a:rPr>
              <a:t>Unternehmen hat bereits einen „Ruf“.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800" dirty="0" smtClean="0">
                <a:solidFill>
                  <a:schemeClr val="tx1"/>
                </a:solidFill>
              </a:rPr>
              <a:t>Feste Betriebsabläufe.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800" dirty="0" smtClean="0">
                <a:solidFill>
                  <a:schemeClr val="tx1"/>
                </a:solidFill>
              </a:rPr>
              <a:t>Beziehungen zu Lieferanten bestehen schon.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800" dirty="0" smtClean="0">
              <a:solidFill>
                <a:schemeClr val="tx1"/>
              </a:solidFill>
            </a:endParaRPr>
          </a:p>
          <a:p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5809494" y="1907595"/>
            <a:ext cx="302433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Gründe für die Abgabe des Unternehmens.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Feste Betriebsabläufe.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Mitarbeiter können „dicht“ machen.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Alles muss analysiert werden.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Eventuelle Schulden des Vorbesitzers des Unternehmens.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Unternehmen hat bereits einen „Ruf“.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Feste </a:t>
            </a:r>
            <a:r>
              <a:rPr lang="de-DE" dirty="0" smtClean="0"/>
              <a:t>Betriebsabläufe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Einmischung durch </a:t>
            </a:r>
            <a:r>
              <a:rPr lang="de-DE" smtClean="0"/>
              <a:t>alten Inhaber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539552" y="1700808"/>
            <a:ext cx="935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u="sng" dirty="0" smtClean="0"/>
              <a:t>Vorteile</a:t>
            </a:r>
            <a:endParaRPr lang="de-DE" b="1" u="sng" dirty="0"/>
          </a:p>
        </p:txBody>
      </p:sp>
      <p:sp>
        <p:nvSpPr>
          <p:cNvPr id="7" name="Textfeld 6"/>
          <p:cNvSpPr txBox="1"/>
          <p:nvPr/>
        </p:nvSpPr>
        <p:spPr>
          <a:xfrm>
            <a:off x="5838195" y="1700808"/>
            <a:ext cx="1088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u="sng" dirty="0" smtClean="0"/>
              <a:t>Nachteile</a:t>
            </a:r>
            <a:endParaRPr lang="de-DE" b="1" u="sng" dirty="0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2627784" y="3501008"/>
            <a:ext cx="3181710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>
            <a:off x="2627784" y="4293096"/>
            <a:ext cx="3210411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891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Bildschirmpräsentation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Vor- und Nachteile bei der Übernahme eines Unternehmens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Vor- und Nachteile bei der Übernahme eines Unternehmens</dc:title>
  <dc:creator>Strauss.Oliver</dc:creator>
  <cp:lastModifiedBy>GRM</cp:lastModifiedBy>
  <cp:revision>3</cp:revision>
  <dcterms:created xsi:type="dcterms:W3CDTF">2017-09-18T06:29:45Z</dcterms:created>
  <dcterms:modified xsi:type="dcterms:W3CDTF">2017-09-18T07:07:07Z</dcterms:modified>
</cp:coreProperties>
</file>