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90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27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40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08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3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23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68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51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07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70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62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45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64A8-F186-4528-9B6B-7BFEADE8275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8D358-1994-40D7-B773-23205598E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56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11760" y="2829508"/>
            <a:ext cx="4464496" cy="119898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rgbClr val="002060"/>
                </a:solidFill>
              </a:rPr>
              <a:t>Unumgängliche </a:t>
            </a:r>
          </a:p>
          <a:p>
            <a:r>
              <a:rPr lang="de-DE" sz="2400" dirty="0" smtClean="0">
                <a:solidFill>
                  <a:srgbClr val="002060"/>
                </a:solidFill>
              </a:rPr>
              <a:t>Außenbeziehungen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323528" y="4329844"/>
            <a:ext cx="3168353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dirty="0" smtClean="0">
                <a:solidFill>
                  <a:srgbClr val="002060"/>
                </a:solidFill>
              </a:rPr>
              <a:t>Berufsgenossenschaft</a:t>
            </a:r>
          </a:p>
          <a:p>
            <a:r>
              <a:rPr lang="de-DE" sz="2400" dirty="0" smtClean="0">
                <a:solidFill>
                  <a:srgbClr val="002060"/>
                </a:solidFill>
              </a:rPr>
              <a:t>Betriebliche Unfallversicherung</a:t>
            </a:r>
            <a:endParaRPr lang="de-DE" sz="2400" dirty="0">
              <a:solidFill>
                <a:srgbClr val="002060"/>
              </a:solidFill>
            </a:endParaRPr>
          </a:p>
          <a:p>
            <a:r>
              <a:rPr lang="de-DE" sz="2400" dirty="0" smtClean="0">
                <a:solidFill>
                  <a:srgbClr val="002060"/>
                </a:solidFill>
              </a:rPr>
              <a:t>Pflichtmitgliedschaft – Anmeldung aller </a:t>
            </a:r>
            <a:r>
              <a:rPr lang="de-DE" sz="2400" dirty="0" smtClean="0">
                <a:solidFill>
                  <a:srgbClr val="002060"/>
                </a:solidFill>
              </a:rPr>
              <a:t>MA</a:t>
            </a:r>
          </a:p>
          <a:p>
            <a:r>
              <a:rPr lang="de-DE" sz="2400" dirty="0" smtClean="0">
                <a:solidFill>
                  <a:srgbClr val="002060"/>
                </a:solidFill>
              </a:rPr>
              <a:t>Beratung &amp; Information</a:t>
            </a:r>
            <a:endParaRPr lang="de-DE" sz="2400" dirty="0" smtClean="0">
              <a:solidFill>
                <a:srgbClr val="002060"/>
              </a:solidFill>
            </a:endParaRPr>
          </a:p>
          <a:p>
            <a:endParaRPr lang="de-DE" sz="2400" dirty="0" smtClean="0">
              <a:solidFill>
                <a:srgbClr val="002060"/>
              </a:solidFill>
            </a:endParaRPr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3143765" y="485056"/>
            <a:ext cx="3168353" cy="999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400" dirty="0" smtClean="0">
                <a:solidFill>
                  <a:srgbClr val="002060"/>
                </a:solidFill>
              </a:rPr>
              <a:t>Gewerbemeldestelle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Anmeldung Gewerbe</a:t>
            </a:r>
          </a:p>
          <a:p>
            <a:r>
              <a:rPr lang="de-DE" sz="2000" dirty="0" err="1" smtClean="0">
                <a:solidFill>
                  <a:srgbClr val="002060"/>
                </a:solidFill>
              </a:rPr>
              <a:t>Evt</a:t>
            </a:r>
            <a:r>
              <a:rPr lang="de-DE" sz="2000" dirty="0" smtClean="0">
                <a:solidFill>
                  <a:srgbClr val="002060"/>
                </a:solidFill>
              </a:rPr>
              <a:t>. Konzession/Berechtigung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Gewerbesteuer</a:t>
            </a:r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2483768" y="5373216"/>
            <a:ext cx="3168353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smtClean="0">
                <a:solidFill>
                  <a:srgbClr val="002060"/>
                </a:solidFill>
              </a:rPr>
              <a:t>Agentur für Arbeit</a:t>
            </a:r>
          </a:p>
          <a:p>
            <a:r>
              <a:rPr lang="de-DE" sz="1600" dirty="0" smtClean="0">
                <a:solidFill>
                  <a:srgbClr val="002060"/>
                </a:solidFill>
              </a:rPr>
              <a:t>Betriebsnummer</a:t>
            </a:r>
          </a:p>
          <a:p>
            <a:r>
              <a:rPr lang="de-DE" sz="1600" dirty="0" smtClean="0">
                <a:solidFill>
                  <a:srgbClr val="002060"/>
                </a:solidFill>
              </a:rPr>
              <a:t>Möglichkeit der Arbeitsvermittlung</a:t>
            </a:r>
            <a:endParaRPr lang="de-DE" sz="1600" dirty="0" smtClean="0">
              <a:solidFill>
                <a:srgbClr val="002060"/>
              </a:solidFill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251520" y="1340768"/>
            <a:ext cx="3168353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100" dirty="0" smtClean="0">
                <a:solidFill>
                  <a:srgbClr val="002060"/>
                </a:solidFill>
              </a:rPr>
              <a:t>Finanzamt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Steuernummer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Umsatzsteuer, Einkommenssteuer, 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Körperschaftsteuer</a:t>
            </a:r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5975647" y="1110934"/>
            <a:ext cx="3168353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 smtClean="0">
                <a:solidFill>
                  <a:srgbClr val="002060"/>
                </a:solidFill>
              </a:rPr>
              <a:t>Ver</a:t>
            </a:r>
            <a:r>
              <a:rPr lang="de-DE" sz="2400" dirty="0" smtClean="0">
                <a:solidFill>
                  <a:srgbClr val="002060"/>
                </a:solidFill>
              </a:rPr>
              <a:t>-/Entsorger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Anschluss an Energie, Wasser, Kommunikation</a:t>
            </a:r>
            <a:endParaRPr lang="de-DE" sz="2000" dirty="0" smtClean="0">
              <a:solidFill>
                <a:srgbClr val="002060"/>
              </a:solidFill>
            </a:endParaRPr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6012160" y="2234082"/>
            <a:ext cx="3168353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smtClean="0">
                <a:solidFill>
                  <a:srgbClr val="002060"/>
                </a:solidFill>
              </a:rPr>
              <a:t>Verwertungsgesellschaften</a:t>
            </a:r>
          </a:p>
          <a:p>
            <a:r>
              <a:rPr lang="de-DE" sz="2400" dirty="0" smtClean="0">
                <a:solidFill>
                  <a:srgbClr val="002060"/>
                </a:solidFill>
              </a:rPr>
              <a:t>z.B. Gema</a:t>
            </a: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107504" y="2780928"/>
            <a:ext cx="3168353" cy="9278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smtClean="0">
                <a:solidFill>
                  <a:srgbClr val="002060"/>
                </a:solidFill>
              </a:rPr>
              <a:t>Handelsregister</a:t>
            </a:r>
          </a:p>
          <a:p>
            <a:r>
              <a:rPr lang="de-DE" sz="1900" dirty="0" smtClean="0">
                <a:solidFill>
                  <a:srgbClr val="002060"/>
                </a:solidFill>
              </a:rPr>
              <a:t>Eintragung des Unternehmens</a:t>
            </a:r>
          </a:p>
          <a:p>
            <a:r>
              <a:rPr lang="de-DE" sz="1900" dirty="0" smtClean="0">
                <a:solidFill>
                  <a:srgbClr val="002060"/>
                </a:solidFill>
              </a:rPr>
              <a:t>Führung einer „Firma“</a:t>
            </a:r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5830004" y="3573016"/>
            <a:ext cx="3168353" cy="11528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600" dirty="0" smtClean="0">
                <a:solidFill>
                  <a:srgbClr val="002060"/>
                </a:solidFill>
              </a:rPr>
              <a:t>IHK</a:t>
            </a:r>
          </a:p>
          <a:p>
            <a:r>
              <a:rPr lang="de-DE" sz="4300" dirty="0" smtClean="0">
                <a:solidFill>
                  <a:srgbClr val="002060"/>
                </a:solidFill>
              </a:rPr>
              <a:t>Pflichtmitgliedschaft</a:t>
            </a:r>
          </a:p>
          <a:p>
            <a:r>
              <a:rPr lang="de-DE" sz="4300" dirty="0" smtClean="0">
                <a:solidFill>
                  <a:srgbClr val="002060"/>
                </a:solidFill>
              </a:rPr>
              <a:t>Förderung der regionalen Wirtschaft</a:t>
            </a:r>
          </a:p>
          <a:p>
            <a:r>
              <a:rPr lang="de-DE" sz="4300" dirty="0" smtClean="0">
                <a:solidFill>
                  <a:srgbClr val="002060"/>
                </a:solidFill>
              </a:rPr>
              <a:t>Beratung &amp; Information</a:t>
            </a:r>
          </a:p>
          <a:p>
            <a:r>
              <a:rPr lang="de-DE" sz="4300" dirty="0" smtClean="0">
                <a:solidFill>
                  <a:srgbClr val="002060"/>
                </a:solidFill>
              </a:rPr>
              <a:t>Überwachung der beruflichen Ausbildung</a:t>
            </a:r>
          </a:p>
          <a:p>
            <a:r>
              <a:rPr lang="de-DE" sz="4300" dirty="0" smtClean="0">
                <a:solidFill>
                  <a:srgbClr val="002060"/>
                </a:solidFill>
              </a:rPr>
              <a:t>Organisation der </a:t>
            </a:r>
            <a:r>
              <a:rPr lang="de-DE" sz="4300" dirty="0">
                <a:solidFill>
                  <a:srgbClr val="002060"/>
                </a:solidFill>
              </a:rPr>
              <a:t>A</a:t>
            </a:r>
            <a:r>
              <a:rPr lang="de-DE" sz="4300" dirty="0" smtClean="0">
                <a:solidFill>
                  <a:srgbClr val="002060"/>
                </a:solidFill>
              </a:rPr>
              <a:t>bschlussprüfungen</a:t>
            </a:r>
            <a:endParaRPr lang="de-DE" sz="4300" dirty="0" smtClean="0">
              <a:solidFill>
                <a:srgbClr val="002060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2483768" y="881100"/>
            <a:ext cx="1224137" cy="459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Untertitel 2"/>
          <p:cNvSpPr txBox="1">
            <a:spLocks/>
          </p:cNvSpPr>
          <p:nvPr/>
        </p:nvSpPr>
        <p:spPr>
          <a:xfrm>
            <a:off x="5830004" y="5132013"/>
            <a:ext cx="3168353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dirty="0" smtClean="0">
                <a:solidFill>
                  <a:srgbClr val="002060"/>
                </a:solidFill>
              </a:rPr>
              <a:t>Gesetzliche Krankenkasse</a:t>
            </a:r>
          </a:p>
          <a:p>
            <a:r>
              <a:rPr lang="de-DE" sz="1600" dirty="0" smtClean="0">
                <a:solidFill>
                  <a:srgbClr val="002060"/>
                </a:solidFill>
              </a:rPr>
              <a:t>Monatliche Überweisung der SV-Beiträge (KV, PV, AV, RV)</a:t>
            </a:r>
            <a:endParaRPr lang="de-DE" sz="1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781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Bildschirmpräsentation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GRM</dc:creator>
  <cp:lastModifiedBy>GRM</cp:lastModifiedBy>
  <cp:revision>9</cp:revision>
  <dcterms:created xsi:type="dcterms:W3CDTF">2017-09-15T11:38:21Z</dcterms:created>
  <dcterms:modified xsi:type="dcterms:W3CDTF">2017-09-18T06:25:20Z</dcterms:modified>
</cp:coreProperties>
</file>